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562850" cy="10688638"/>
  <p:notesSz cx="6858000" cy="9144000"/>
  <p:defaultTextStyle>
    <a:defPPr>
      <a:defRPr lang="fr-FR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orient="horz" pos="5946">
          <p15:clr>
            <a:srgbClr val="A4A3A4"/>
          </p15:clr>
        </p15:guide>
        <p15:guide id="3" pos="295" userDrawn="1">
          <p15:clr>
            <a:srgbClr val="A4A3A4"/>
          </p15:clr>
        </p15:guide>
        <p15:guide id="4" pos="45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16877"/>
    <a:srgbClr val="4F3D39"/>
    <a:srgbClr val="6F7A61"/>
    <a:srgbClr val="71603E"/>
    <a:srgbClr val="35373D"/>
    <a:srgbClr val="334156"/>
    <a:srgbClr val="87945B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7" autoAdjust="0"/>
    <p:restoredTop sz="94691"/>
  </p:normalViewPr>
  <p:slideViewPr>
    <p:cSldViewPr snapToGrid="0" snapToObjects="1" showGuides="1">
      <p:cViewPr varScale="1">
        <p:scale>
          <a:sx n="124" d="100"/>
          <a:sy n="124" d="100"/>
        </p:scale>
        <p:origin x="2304" y="192"/>
      </p:cViewPr>
      <p:guideLst>
        <p:guide orient="horz" pos="1711"/>
        <p:guide orient="horz" pos="5946"/>
        <p:guide pos="295"/>
        <p:guide pos="45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B163E-101B-D448-8324-F1BCF8E6F11F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200CB-6C51-FA40-9029-764A6F373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88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8"/>
            <a:ext cx="6428423" cy="229112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6"/>
            <a:ext cx="5293995" cy="27315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2397-5502-F44C-8FD8-62ABAD301F15}" type="datetimeFigureOut">
              <a:t>16/03/2026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F00-758C-5C4C-9CF4-55AD5B5AAC30}" type="slidenum">
              <a:t>‹N°›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2B3345-8019-6149-ABEC-9B5019F5C7C3}"/>
              </a:ext>
            </a:extLst>
          </p:cNvPr>
          <p:cNvSpPr/>
          <p:nvPr userDrawn="1"/>
        </p:nvSpPr>
        <p:spPr>
          <a:xfrm>
            <a:off x="1510461" y="501349"/>
            <a:ext cx="6052389" cy="797650"/>
          </a:xfrm>
          <a:prstGeom prst="rect">
            <a:avLst/>
          </a:prstGeom>
          <a:solidFill>
            <a:srgbClr val="4F3D3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9551" tIns="49775" rIns="99551" bIns="49775" spcCol="0" rtlCol="0" anchor="ctr"/>
          <a:lstStyle/>
          <a:p>
            <a:pPr algn="ctr"/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E4FEDFD-4C52-0A48-9512-3885D69D6866}"/>
              </a:ext>
            </a:extLst>
          </p:cNvPr>
          <p:cNvGrpSpPr/>
          <p:nvPr userDrawn="1"/>
        </p:nvGrpSpPr>
        <p:grpSpPr>
          <a:xfrm>
            <a:off x="0" y="0"/>
            <a:ext cx="3375289" cy="2971301"/>
            <a:chOff x="219630" y="93291"/>
            <a:chExt cx="3517006" cy="3096056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7B46907-2EBE-1246-A28F-B499F5AE6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782" t="4174"/>
            <a:stretch/>
          </p:blipFill>
          <p:spPr>
            <a:xfrm>
              <a:off x="219630" y="93291"/>
              <a:ext cx="3517006" cy="3096056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52D3D97B-28B7-8D42-AC6C-FA0B43807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480" y="569846"/>
              <a:ext cx="1754424" cy="922827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ADAB0BE7-2F52-B94B-B57E-CB054CE844F9}"/>
              </a:ext>
            </a:extLst>
          </p:cNvPr>
          <p:cNvSpPr txBox="1"/>
          <p:nvPr userDrawn="1"/>
        </p:nvSpPr>
        <p:spPr>
          <a:xfrm>
            <a:off x="3904293" y="10187083"/>
            <a:ext cx="2580265" cy="3134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r"/>
            <a:r>
              <a:rPr lang="fr-FR" sz="1000" kern="2500" dirty="0">
                <a:latin typeface="Gotham-Medium" pitchFamily="2" charset="77"/>
                <a:cs typeface="Gotham-Book"/>
              </a:rPr>
              <a:t>www.scopex.fr  |  info@scopex.fr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924F16C-2236-D847-801A-98C4F5027D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7281" y="10170246"/>
            <a:ext cx="672041" cy="32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55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6" userDrawn="1">
          <p15:clr>
            <a:srgbClr val="FBAE40"/>
          </p15:clr>
        </p15:guide>
        <p15:guide id="2" pos="23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2397-5502-F44C-8FD8-62ABAD301F15}" type="datetimeFigureOut">
              <a:t>16/03/2026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F00-758C-5C4C-9CF4-55AD5B5AAC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94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12299" y="618556"/>
            <a:ext cx="1276231" cy="13172757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607" y="618556"/>
            <a:ext cx="3702646" cy="1317275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2397-5502-F44C-8FD8-62ABAD301F15}" type="datetimeFigureOut">
              <a:t>16/03/2026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F00-758C-5C4C-9CF4-55AD5B5AAC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73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2397-5502-F44C-8FD8-62ABAD301F15}" type="datetimeFigureOut">
              <a:t>16/03/2026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F00-758C-5C4C-9CF4-55AD5B5AAC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7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0"/>
            <a:ext cx="6428423" cy="21228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2"/>
            <a:ext cx="6428423" cy="233813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2397-5502-F44C-8FD8-62ABAD301F15}" type="datetimeFigureOut">
              <a:t>16/03/2026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F00-758C-5C4C-9CF4-55AD5B5AAC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6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607" y="3602469"/>
            <a:ext cx="2489438" cy="101888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9093" y="3602469"/>
            <a:ext cx="2489438" cy="101888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2397-5502-F44C-8FD8-62ABAD301F15}" type="datetimeFigureOut">
              <a:t>16/03/2026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F00-758C-5C4C-9CF4-55AD5B5AAC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88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4" y="2392573"/>
            <a:ext cx="3342884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4" y="3389684"/>
            <a:ext cx="3342884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2397-5502-F44C-8FD8-62ABAD301F15}" type="datetimeFigureOut">
              <a:t>16/03/2026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F00-758C-5C4C-9CF4-55AD5B5AAC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40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2397-5502-F44C-8FD8-62ABAD301F15}" type="datetimeFigureOut">
              <a:t>16/03/2026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F00-758C-5C4C-9CF4-55AD5B5AAC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37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2397-5502-F44C-8FD8-62ABAD301F15}" type="datetimeFigureOut">
              <a:t>16/03/2026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F00-758C-5C4C-9CF4-55AD5B5AAC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97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4" cy="912245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2397-5502-F44C-8FD8-62ABAD301F15}" type="datetimeFigureOut">
              <a:t>16/03/2026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F00-758C-5C4C-9CF4-55AD5B5AAC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17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5"/>
            <a:ext cx="4537710" cy="1254429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2397-5502-F44C-8FD8-62ABAD301F15}" type="datetimeFigureOut">
              <a:t>16/03/2026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F00-758C-5C4C-9CF4-55AD5B5AAC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19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7"/>
            <a:ext cx="6806565" cy="7054007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22397-5502-F44C-8FD8-62ABAD301F15}" type="datetimeFigureOut">
              <a:t>16/03/2026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11F00-758C-5C4C-9CF4-55AD5B5AAC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24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6" userDrawn="1">
          <p15:clr>
            <a:srgbClr val="F26B43"/>
          </p15:clr>
        </p15:guide>
        <p15:guide id="2" pos="23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1255DC75-D8C5-6142-B5D3-DD261E1E030F}"/>
              </a:ext>
            </a:extLst>
          </p:cNvPr>
          <p:cNvSpPr txBox="1"/>
          <p:nvPr/>
        </p:nvSpPr>
        <p:spPr>
          <a:xfrm>
            <a:off x="9541042" y="792881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AD116AA-06BA-A5B1-7898-D61AF1D09DE4}"/>
              </a:ext>
            </a:extLst>
          </p:cNvPr>
          <p:cNvSpPr txBox="1"/>
          <p:nvPr/>
        </p:nvSpPr>
        <p:spPr>
          <a:xfrm>
            <a:off x="2401300" y="525603"/>
            <a:ext cx="4569817" cy="8027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fr-FR" sz="1500" dirty="0">
                <a:solidFill>
                  <a:srgbClr val="FFFFFE"/>
                </a:solidFill>
                <a:latin typeface="Gotham-Light"/>
                <a:cs typeface="Gotham-Light"/>
              </a:rPr>
              <a:t>INITIATORS AND RIGGING LINES</a:t>
            </a:r>
          </a:p>
          <a:p>
            <a:r>
              <a:rPr lang="fr-FR" sz="1400" dirty="0" err="1">
                <a:solidFill>
                  <a:schemeClr val="bg1"/>
                </a:solidFill>
                <a:latin typeface="Gotham-Medium" pitchFamily="2" charset="77"/>
              </a:rPr>
              <a:t>Wired</a:t>
            </a:r>
            <a:r>
              <a:rPr lang="fr-FR" sz="1400" dirty="0">
                <a:solidFill>
                  <a:schemeClr val="bg1"/>
                </a:solidFill>
                <a:latin typeface="Gotham-Medium" pitchFamily="2" charset="77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Gotham-Medium" pitchFamily="2" charset="77"/>
              </a:rPr>
              <a:t>exploder</a:t>
            </a:r>
            <a:r>
              <a:rPr lang="fr-FR" sz="1400" dirty="0">
                <a:solidFill>
                  <a:schemeClr val="bg1"/>
                </a:solidFill>
                <a:latin typeface="Gotham-Medium" pitchFamily="2" charset="77"/>
              </a:rPr>
              <a:t> ATLAS-390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ED1C9B-2B71-FC1A-8F6A-6214A101D694}"/>
              </a:ext>
            </a:extLst>
          </p:cNvPr>
          <p:cNvSpPr txBox="1"/>
          <p:nvPr/>
        </p:nvSpPr>
        <p:spPr>
          <a:xfrm>
            <a:off x="468313" y="2067508"/>
            <a:ext cx="6697663" cy="4900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 fontAlgn="t"/>
            <a:r>
              <a:rPr lang="fr-FR" sz="1200" dirty="0" err="1">
                <a:solidFill>
                  <a:srgbClr val="4F3D39"/>
                </a:solidFill>
                <a:latin typeface="Gotham-Medium" pitchFamily="2" charset="0"/>
              </a:rPr>
              <a:t>Manufactured</a:t>
            </a:r>
            <a:r>
              <a:rPr lang="fr-FR" sz="1200" dirty="0">
                <a:solidFill>
                  <a:srgbClr val="4F3D39"/>
                </a:solidFill>
                <a:latin typeface="Gotham-Medium" pitchFamily="2" charset="0"/>
              </a:rPr>
              <a:t> by SCOPEX, ATLAS-390 </a:t>
            </a:r>
            <a:r>
              <a:rPr lang="fr-FR" sz="1200" dirty="0" err="1">
                <a:solidFill>
                  <a:srgbClr val="4F3D39"/>
                </a:solidFill>
                <a:latin typeface="Gotham-Medium" pitchFamily="2" charset="0"/>
              </a:rPr>
              <a:t>is</a:t>
            </a:r>
            <a:r>
              <a:rPr lang="fr-FR" sz="1200" dirty="0">
                <a:solidFill>
                  <a:srgbClr val="4F3D39"/>
                </a:solidFill>
                <a:latin typeface="Gotham-Medium" pitchFamily="2" charset="0"/>
              </a:rPr>
              <a:t> a hard </a:t>
            </a:r>
            <a:r>
              <a:rPr lang="fr-FR" sz="1200" dirty="0" err="1">
                <a:solidFill>
                  <a:srgbClr val="4F3D39"/>
                </a:solidFill>
                <a:latin typeface="Gotham-Medium" pitchFamily="2" charset="0"/>
              </a:rPr>
              <a:t>wired</a:t>
            </a:r>
            <a:r>
              <a:rPr lang="fr-FR" sz="1200" dirty="0">
                <a:solidFill>
                  <a:srgbClr val="4F3D39"/>
                </a:solidFill>
                <a:latin typeface="Gotham-Medium" pitchFamily="2" charset="0"/>
              </a:rPr>
              <a:t> </a:t>
            </a:r>
            <a:r>
              <a:rPr lang="fr-FR" sz="1200" dirty="0" err="1">
                <a:solidFill>
                  <a:srgbClr val="4F3D39"/>
                </a:solidFill>
                <a:latin typeface="Gotham-Medium" pitchFamily="2" charset="0"/>
              </a:rPr>
              <a:t>electronic</a:t>
            </a:r>
            <a:r>
              <a:rPr lang="fr-FR" sz="1200" dirty="0">
                <a:solidFill>
                  <a:srgbClr val="4F3D39"/>
                </a:solidFill>
                <a:latin typeface="Gotham-Medium" pitchFamily="2" charset="0"/>
              </a:rPr>
              <a:t> </a:t>
            </a:r>
            <a:r>
              <a:rPr lang="fr-FR" sz="1200" dirty="0" err="1">
                <a:solidFill>
                  <a:srgbClr val="4F3D39"/>
                </a:solidFill>
                <a:latin typeface="Gotham-Medium" pitchFamily="2" charset="0"/>
              </a:rPr>
              <a:t>exploder</a:t>
            </a:r>
            <a:r>
              <a:rPr lang="fr-FR" sz="1200" dirty="0">
                <a:solidFill>
                  <a:srgbClr val="4F3D39"/>
                </a:solidFill>
                <a:latin typeface="Gotham-Medium" pitchFamily="2" charset="0"/>
              </a:rPr>
              <a:t>, </a:t>
            </a:r>
            <a:r>
              <a:rPr lang="fr-FR" sz="1200" dirty="0" err="1">
                <a:solidFill>
                  <a:srgbClr val="4F3D39"/>
                </a:solidFill>
                <a:latin typeface="Gotham-Medium" pitchFamily="2" charset="0"/>
              </a:rPr>
              <a:t>designed</a:t>
            </a:r>
            <a:r>
              <a:rPr lang="fr-FR" sz="1200" dirty="0">
                <a:solidFill>
                  <a:srgbClr val="4F3D39"/>
                </a:solidFill>
                <a:latin typeface="Gotham-Medium" pitchFamily="2" charset="0"/>
              </a:rPr>
              <a:t> for </a:t>
            </a:r>
            <a:r>
              <a:rPr lang="fr-FR" sz="1200" dirty="0" err="1">
                <a:solidFill>
                  <a:srgbClr val="4F3D39"/>
                </a:solidFill>
                <a:latin typeface="Gotham-Medium" pitchFamily="2" charset="0"/>
              </a:rPr>
              <a:t>firing</a:t>
            </a:r>
            <a:r>
              <a:rPr lang="fr-FR" sz="1200" dirty="0">
                <a:solidFill>
                  <a:srgbClr val="4F3D39"/>
                </a:solidFill>
                <a:latin typeface="Gotham-Medium" pitchFamily="2" charset="0"/>
              </a:rPr>
              <a:t> of </a:t>
            </a:r>
            <a:r>
              <a:rPr lang="fr-FR" sz="1200" dirty="0" err="1">
                <a:solidFill>
                  <a:srgbClr val="4F3D39"/>
                </a:solidFill>
                <a:latin typeface="Gotham-Medium" pitchFamily="2" charset="0"/>
              </a:rPr>
              <a:t>electric</a:t>
            </a:r>
            <a:r>
              <a:rPr lang="fr-FR" sz="1200" dirty="0">
                <a:solidFill>
                  <a:srgbClr val="4F3D39"/>
                </a:solidFill>
                <a:latin typeface="Gotham-Medium" pitchFamily="2" charset="0"/>
              </a:rPr>
              <a:t> </a:t>
            </a:r>
            <a:r>
              <a:rPr lang="fr-FR" sz="1200" dirty="0" err="1">
                <a:solidFill>
                  <a:srgbClr val="4F3D39"/>
                </a:solidFill>
                <a:latin typeface="Gotham-Medium" pitchFamily="2" charset="0"/>
              </a:rPr>
              <a:t>detonators</a:t>
            </a:r>
            <a:r>
              <a:rPr lang="fr-FR" sz="1200" dirty="0">
                <a:solidFill>
                  <a:srgbClr val="4F3D39"/>
                </a:solidFill>
                <a:latin typeface="Gotham-Medium" pitchFamily="2" charset="0"/>
              </a:rPr>
              <a:t>.</a:t>
            </a:r>
            <a:endParaRPr lang="fr-FR" sz="1200" dirty="0">
              <a:solidFill>
                <a:srgbClr val="4F3D39"/>
              </a:solidFill>
              <a:latin typeface="Gotham-Medium" pitchFamily="2" charset="0"/>
              <a:cs typeface="Gotham-Book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0746FB-DD72-D8B6-BD56-3B1C0B37AA4A}"/>
              </a:ext>
            </a:extLst>
          </p:cNvPr>
          <p:cNvSpPr/>
          <p:nvPr/>
        </p:nvSpPr>
        <p:spPr>
          <a:xfrm>
            <a:off x="478587" y="2497882"/>
            <a:ext cx="395985" cy="45719"/>
          </a:xfrm>
          <a:prstGeom prst="rect">
            <a:avLst/>
          </a:prstGeom>
          <a:solidFill>
            <a:srgbClr val="4F3D3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402833F-BA9E-4CB5-7540-C95C1B4496C4}"/>
              </a:ext>
            </a:extLst>
          </p:cNvPr>
          <p:cNvSpPr txBox="1"/>
          <p:nvPr/>
        </p:nvSpPr>
        <p:spPr>
          <a:xfrm>
            <a:off x="468312" y="2914062"/>
            <a:ext cx="6697663" cy="289365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just"/>
            <a:r>
              <a:rPr lang="fr-FR" sz="1200" dirty="0">
                <a:solidFill>
                  <a:srgbClr val="4F3D39"/>
                </a:solidFill>
                <a:latin typeface="Gotham-Bold" pitchFamily="2" charset="0"/>
                <a:cs typeface="Gotham-Book"/>
              </a:rPr>
              <a:t>DESCRIPTION</a:t>
            </a:r>
          </a:p>
          <a:p>
            <a:pPr algn="just"/>
            <a:r>
              <a:rPr lang="fr-FR" sz="1000" dirty="0" err="1">
                <a:latin typeface="Gotham-Book"/>
                <a:cs typeface="Gotham-Book"/>
              </a:rPr>
              <a:t>Robust</a:t>
            </a:r>
            <a:r>
              <a:rPr lang="fr-FR" sz="1000" dirty="0">
                <a:latin typeface="Gotham-Book"/>
                <a:cs typeface="Gotham-Book"/>
              </a:rPr>
              <a:t> and </a:t>
            </a:r>
            <a:r>
              <a:rPr lang="fr-FR" sz="1000" dirty="0" err="1">
                <a:latin typeface="Gotham-Book"/>
                <a:cs typeface="Gotham-Book"/>
              </a:rPr>
              <a:t>powerful</a:t>
            </a:r>
            <a:r>
              <a:rPr lang="fr-FR" sz="1000">
                <a:latin typeface="Gotham-Book"/>
                <a:cs typeface="Gotham-Book"/>
              </a:rPr>
              <a:t>, ATLAS-390 </a:t>
            </a:r>
            <a:r>
              <a:rPr lang="fr-FR" sz="1000" dirty="0" err="1">
                <a:latin typeface="Gotham-Book"/>
                <a:cs typeface="Gotham-Book"/>
              </a:rPr>
              <a:t>features</a:t>
            </a:r>
            <a:r>
              <a:rPr lang="fr-FR" sz="1000" dirty="0">
                <a:latin typeface="Gotham-Book"/>
                <a:cs typeface="Gotham-Book"/>
              </a:rPr>
              <a:t> one </a:t>
            </a:r>
            <a:r>
              <a:rPr lang="fr-FR" sz="1000" dirty="0" err="1">
                <a:latin typeface="Gotham-Book"/>
                <a:cs typeface="Gotham-Book"/>
              </a:rPr>
              <a:t>firing</a:t>
            </a:r>
            <a:r>
              <a:rPr lang="fr-FR" sz="1000" dirty="0">
                <a:latin typeface="Gotham-Book"/>
                <a:cs typeface="Gotham-Book"/>
              </a:rPr>
              <a:t> output, </a:t>
            </a:r>
            <a:r>
              <a:rPr lang="fr-FR" sz="1000" dirty="0" err="1">
                <a:latin typeface="Gotham-Book"/>
                <a:cs typeface="Gotham-Book"/>
              </a:rPr>
              <a:t>equipped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with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safety</a:t>
            </a:r>
            <a:r>
              <a:rPr lang="fr-FR" sz="1000" dirty="0">
                <a:latin typeface="Gotham-Book"/>
                <a:cs typeface="Gotham-Book"/>
              </a:rPr>
              <a:t> sockets, in </a:t>
            </a:r>
            <a:r>
              <a:rPr lang="fr-FR" sz="1000" dirty="0" err="1">
                <a:latin typeface="Gotham-Book"/>
                <a:cs typeface="Gotham-Book"/>
              </a:rPr>
              <a:t>order</a:t>
            </a:r>
            <a:r>
              <a:rPr lang="fr-FR" sz="1000" dirty="0">
                <a:latin typeface="Gotham-Book"/>
                <a:cs typeface="Gotham-Book"/>
              </a:rPr>
              <a:t> to </a:t>
            </a:r>
            <a:r>
              <a:rPr lang="fr-FR" sz="1000" dirty="0" err="1">
                <a:latin typeface="Gotham-Book"/>
                <a:cs typeface="Gotham-Book"/>
              </a:rPr>
              <a:t>avoid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that</a:t>
            </a:r>
            <a:r>
              <a:rPr lang="fr-FR" sz="1000" dirty="0">
                <a:latin typeface="Gotham-Book"/>
                <a:cs typeface="Gotham-Book"/>
              </a:rPr>
              <a:t> the user can </a:t>
            </a:r>
            <a:r>
              <a:rPr lang="fr-FR" sz="1000" dirty="0" err="1">
                <a:latin typeface="Gotham-Book"/>
                <a:cs typeface="Gotham-Book"/>
              </a:rPr>
              <a:t>be</a:t>
            </a:r>
            <a:r>
              <a:rPr lang="fr-FR" sz="1000" dirty="0">
                <a:latin typeface="Gotham-Book"/>
                <a:cs typeface="Gotham-Book"/>
              </a:rPr>
              <a:t> in contact </a:t>
            </a:r>
            <a:r>
              <a:rPr lang="fr-FR" sz="1000" dirty="0" err="1">
                <a:latin typeface="Gotham-Book"/>
                <a:cs typeface="Gotham-Book"/>
              </a:rPr>
              <a:t>with</a:t>
            </a:r>
            <a:r>
              <a:rPr lang="fr-FR" sz="1000" dirty="0">
                <a:latin typeface="Gotham-Book"/>
                <a:cs typeface="Gotham-Book"/>
              </a:rPr>
              <a:t> the </a:t>
            </a:r>
            <a:r>
              <a:rPr lang="fr-FR" sz="1000" dirty="0" err="1">
                <a:latin typeface="Gotham-Book"/>
                <a:cs typeface="Gotham-Book"/>
              </a:rPr>
              <a:t>dangerous</a:t>
            </a:r>
            <a:r>
              <a:rPr lang="fr-FR" sz="1000" dirty="0">
                <a:latin typeface="Gotham-Book"/>
                <a:cs typeface="Gotham-Book"/>
              </a:rPr>
              <a:t> output voltage. </a:t>
            </a:r>
            <a:r>
              <a:rPr lang="fr-FR" sz="1000" dirty="0" err="1">
                <a:latin typeface="Gotham-Book"/>
                <a:cs typeface="Gotham-Book"/>
              </a:rPr>
              <a:t>Safety</a:t>
            </a:r>
            <a:r>
              <a:rPr lang="fr-FR" sz="1000" dirty="0">
                <a:latin typeface="Gotham-Book"/>
                <a:cs typeface="Gotham-Book"/>
              </a:rPr>
              <a:t> banana plugs are </a:t>
            </a:r>
            <a:r>
              <a:rPr lang="fr-FR" sz="1000" dirty="0" err="1">
                <a:latin typeface="Gotham-Book"/>
                <a:cs typeface="Gotham-Book"/>
              </a:rPr>
              <a:t>supplied</a:t>
            </a:r>
            <a:r>
              <a:rPr lang="fr-FR" sz="1000" dirty="0">
                <a:latin typeface="Gotham-Book"/>
                <a:cs typeface="Gotham-Book"/>
              </a:rPr>
              <a:t> for the connexion of the </a:t>
            </a:r>
            <a:r>
              <a:rPr lang="fr-FR" sz="1000" dirty="0" err="1">
                <a:latin typeface="Gotham-Book"/>
                <a:cs typeface="Gotham-Book"/>
              </a:rPr>
              <a:t>firing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cable</a:t>
            </a:r>
            <a:r>
              <a:rPr lang="fr-FR" sz="1000" dirty="0">
                <a:latin typeface="Gotham-Book"/>
                <a:cs typeface="Gotham-Book"/>
              </a:rPr>
              <a:t>.</a:t>
            </a:r>
          </a:p>
          <a:p>
            <a:pPr algn="just"/>
            <a:r>
              <a:rPr lang="fr-FR" sz="1000" dirty="0">
                <a:latin typeface="Gotham-Book"/>
                <a:cs typeface="Gotham-Book"/>
              </a:rPr>
              <a:t>This </a:t>
            </a:r>
            <a:r>
              <a:rPr lang="fr-FR" sz="1000" dirty="0" err="1">
                <a:latin typeface="Gotham-Book"/>
                <a:cs typeface="Gotham-Book"/>
              </a:rPr>
              <a:t>exploder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also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integrates</a:t>
            </a:r>
            <a:r>
              <a:rPr lang="fr-FR" sz="1000" dirty="0">
                <a:latin typeface="Gotham-Book"/>
                <a:cs typeface="Gotham-Book"/>
              </a:rPr>
              <a:t> a line-</a:t>
            </a:r>
            <a:r>
              <a:rPr lang="fr-FR" sz="1000" dirty="0" err="1">
                <a:latin typeface="Gotham-Book"/>
                <a:cs typeface="Gotham-Book"/>
              </a:rPr>
              <a:t>continuity</a:t>
            </a:r>
            <a:r>
              <a:rPr lang="fr-FR" sz="1000" dirty="0">
                <a:latin typeface="Gotham-Book"/>
                <a:cs typeface="Gotham-Book"/>
              </a:rPr>
              <a:t> test, </a:t>
            </a:r>
            <a:r>
              <a:rPr lang="fr-FR" sz="1000" dirty="0" err="1">
                <a:latin typeface="Gotham-Book"/>
                <a:cs typeface="Gotham-Book"/>
              </a:rPr>
              <a:t>that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allows</a:t>
            </a:r>
            <a:r>
              <a:rPr lang="fr-FR" sz="1000" dirty="0">
                <a:latin typeface="Gotham-Book"/>
                <a:cs typeface="Gotham-Book"/>
              </a:rPr>
              <a:t> to check the </a:t>
            </a:r>
            <a:r>
              <a:rPr lang="fr-FR" sz="1000" dirty="0" err="1">
                <a:latin typeface="Gotham-Book"/>
                <a:cs typeface="Gotham-Book"/>
              </a:rPr>
              <a:t>continuity</a:t>
            </a:r>
            <a:r>
              <a:rPr lang="fr-FR" sz="1000" dirty="0">
                <a:latin typeface="Gotham-Book"/>
                <a:cs typeface="Gotham-Book"/>
              </a:rPr>
              <a:t> of the </a:t>
            </a:r>
            <a:r>
              <a:rPr lang="fr-FR" sz="1000" dirty="0" err="1">
                <a:latin typeface="Gotham-Book"/>
                <a:cs typeface="Gotham-Book"/>
              </a:rPr>
              <a:t>firing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cable</a:t>
            </a:r>
            <a:r>
              <a:rPr lang="fr-FR" sz="1000" dirty="0">
                <a:latin typeface="Gotham-Book"/>
                <a:cs typeface="Gotham-Book"/>
              </a:rPr>
              <a:t>. </a:t>
            </a:r>
          </a:p>
          <a:p>
            <a:pPr algn="just"/>
            <a:r>
              <a:rPr lang="fr-FR" sz="1000" dirty="0">
                <a:latin typeface="Gotham-Book"/>
                <a:cs typeface="Gotham-Book"/>
              </a:rPr>
              <a:t>The </a:t>
            </a:r>
            <a:r>
              <a:rPr lang="fr-FR" sz="1000" dirty="0" err="1">
                <a:latin typeface="Gotham-Book"/>
                <a:cs typeface="Gotham-Book"/>
              </a:rPr>
              <a:t>rugged</a:t>
            </a:r>
            <a:r>
              <a:rPr lang="fr-FR" sz="1000" dirty="0">
                <a:latin typeface="Gotham-Book"/>
                <a:cs typeface="Gotham-Book"/>
              </a:rPr>
              <a:t> aluminium box </a:t>
            </a:r>
            <a:r>
              <a:rPr lang="fr-FR" sz="1000" dirty="0" err="1">
                <a:latin typeface="Gotham-Book"/>
                <a:cs typeface="Gotham-Book"/>
              </a:rPr>
              <a:t>is</a:t>
            </a:r>
            <a:r>
              <a:rPr lang="fr-FR" sz="1000" dirty="0">
                <a:latin typeface="Gotham-Book"/>
                <a:cs typeface="Gotham-Book"/>
              </a:rPr>
              <a:t> waterproof IP 67, black </a:t>
            </a:r>
            <a:r>
              <a:rPr lang="fr-FR" sz="1000" dirty="0" err="1">
                <a:latin typeface="Gotham-Book"/>
                <a:cs typeface="Gotham-Book"/>
              </a:rPr>
              <a:t>color</a:t>
            </a:r>
            <a:r>
              <a:rPr lang="fr-FR" sz="1000" dirty="0">
                <a:latin typeface="Gotham-Book"/>
                <a:cs typeface="Gotham-Book"/>
              </a:rPr>
              <a:t>, and </a:t>
            </a:r>
            <a:r>
              <a:rPr lang="fr-FR" sz="1000" dirty="0" err="1">
                <a:latin typeface="Gotham-Book"/>
                <a:cs typeface="Gotham-Book"/>
              </a:rPr>
              <a:t>equipped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with</a:t>
            </a:r>
            <a:r>
              <a:rPr lang="fr-FR" sz="1000" dirty="0">
                <a:latin typeface="Gotham-Book"/>
                <a:cs typeface="Gotham-Book"/>
              </a:rPr>
              <a:t> a polyester control panel, </a:t>
            </a:r>
            <a:r>
              <a:rPr lang="fr-FR" sz="1000" dirty="0" err="1">
                <a:latin typeface="Gotham-Book"/>
                <a:cs typeface="Gotham-Book"/>
              </a:rPr>
              <a:t>which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integrates</a:t>
            </a:r>
            <a:r>
              <a:rPr lang="fr-FR" sz="1000" dirty="0">
                <a:latin typeface="Gotham-Book"/>
                <a:cs typeface="Gotham-Book"/>
              </a:rPr>
              <a:t> the buttons and the lights. </a:t>
            </a:r>
          </a:p>
          <a:p>
            <a:pPr algn="just"/>
            <a:r>
              <a:rPr lang="fr-FR" sz="1000" dirty="0">
                <a:latin typeface="Gotham-Book"/>
                <a:cs typeface="Gotham-Book"/>
              </a:rPr>
              <a:t>The </a:t>
            </a:r>
            <a:r>
              <a:rPr lang="fr-FR" sz="1000" dirty="0" err="1">
                <a:latin typeface="Gotham-Book"/>
                <a:cs typeface="Gotham-Book"/>
              </a:rPr>
              <a:t>LEDs</a:t>
            </a:r>
            <a:r>
              <a:rPr lang="fr-FR" sz="1000" dirty="0">
                <a:latin typeface="Gotham-Book"/>
                <a:cs typeface="Gotham-Book"/>
              </a:rPr>
              <a:t>’ </a:t>
            </a:r>
            <a:r>
              <a:rPr lang="fr-FR" sz="1000" dirty="0" err="1">
                <a:latin typeface="Gotham-Book"/>
                <a:cs typeface="Gotham-Book"/>
              </a:rPr>
              <a:t>luminosity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level</a:t>
            </a:r>
            <a:r>
              <a:rPr lang="fr-FR" sz="1000" dirty="0">
                <a:latin typeface="Gotham-Book"/>
                <a:cs typeface="Gotham-Book"/>
              </a:rPr>
              <a:t> can </a:t>
            </a:r>
            <a:r>
              <a:rPr lang="fr-FR" sz="1000" dirty="0" err="1">
                <a:latin typeface="Gotham-Book"/>
                <a:cs typeface="Gotham-Book"/>
              </a:rPr>
              <a:t>be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selected</a:t>
            </a:r>
            <a:r>
              <a:rPr lang="fr-FR" sz="1000" dirty="0">
                <a:latin typeface="Gotham-Book"/>
                <a:cs typeface="Gotham-Book"/>
              </a:rPr>
              <a:t> by the user and </a:t>
            </a:r>
            <a:r>
              <a:rPr lang="fr-FR" sz="1000" dirty="0" err="1">
                <a:latin typeface="Gotham-Book"/>
                <a:cs typeface="Gotham-Book"/>
              </a:rPr>
              <a:t>thus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adapted</a:t>
            </a:r>
            <a:r>
              <a:rPr lang="fr-FR" sz="1000" dirty="0">
                <a:latin typeface="Gotham-Book"/>
                <a:cs typeface="Gotham-Book"/>
              </a:rPr>
              <a:t> to the </a:t>
            </a:r>
            <a:r>
              <a:rPr lang="fr-FR" sz="1000" dirty="0" err="1">
                <a:latin typeface="Gotham-Book"/>
                <a:cs typeface="Gotham-Book"/>
              </a:rPr>
              <a:t>work</a:t>
            </a:r>
            <a:r>
              <a:rPr lang="fr-FR" sz="1000" dirty="0">
                <a:latin typeface="Gotham-Book"/>
                <a:cs typeface="Gotham-Book"/>
              </a:rPr>
              <a:t> conditions (</a:t>
            </a:r>
            <a:r>
              <a:rPr lang="fr-FR" sz="1000" dirty="0" err="1">
                <a:latin typeface="Gotham-Book"/>
                <a:cs typeface="Gotham-Book"/>
              </a:rPr>
              <a:t>day</a:t>
            </a:r>
            <a:r>
              <a:rPr lang="fr-FR" sz="1000" dirty="0">
                <a:latin typeface="Gotham-Book"/>
                <a:cs typeface="Gotham-Book"/>
              </a:rPr>
              <a:t>/night).</a:t>
            </a:r>
            <a:endParaRPr lang="fr-FR" sz="1200" dirty="0">
              <a:latin typeface="Gotham-Book"/>
              <a:cs typeface="Gotham-Book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C809A4B-AA83-5663-A172-FE76B96C84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02" r="21376"/>
          <a:stretch>
            <a:fillRect/>
          </a:stretch>
        </p:blipFill>
        <p:spPr>
          <a:xfrm>
            <a:off x="5758465" y="4332559"/>
            <a:ext cx="1336073" cy="239345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313269B-F088-5B82-55AC-B2F3A7210A56}"/>
              </a:ext>
            </a:extLst>
          </p:cNvPr>
          <p:cNvSpPr txBox="1"/>
          <p:nvPr/>
        </p:nvSpPr>
        <p:spPr>
          <a:xfrm>
            <a:off x="396875" y="4654823"/>
            <a:ext cx="56045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000" dirty="0">
                <a:latin typeface="Gotham-Book"/>
                <a:cs typeface="Gotham-Book"/>
              </a:rPr>
              <a:t>This </a:t>
            </a:r>
            <a:r>
              <a:rPr lang="fr-FR" sz="1000" dirty="0" err="1">
                <a:latin typeface="Gotham-Book"/>
                <a:cs typeface="Gotham-Book"/>
              </a:rPr>
              <a:t>exploder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features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many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security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levels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>
                <a:latin typeface="Gotham-Book"/>
              </a:rPr>
              <a:t>: 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Security key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fr-FR" sz="1000" dirty="0" err="1">
                <a:latin typeface="Gotham-Book"/>
                <a:cs typeface="Gotham-Book"/>
              </a:rPr>
              <a:t>Automatic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discharge</a:t>
            </a:r>
            <a:r>
              <a:rPr lang="fr-FR" sz="1000" dirty="0">
                <a:latin typeface="Gotham-Book"/>
                <a:cs typeface="Gotham-Book"/>
              </a:rPr>
              <a:t> of the </a:t>
            </a:r>
            <a:r>
              <a:rPr lang="fr-FR" sz="1000" dirty="0" err="1">
                <a:latin typeface="Gotham-Book"/>
                <a:cs typeface="Gotham-Book"/>
              </a:rPr>
              <a:t>capacitors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when</a:t>
            </a:r>
            <a:r>
              <a:rPr lang="fr-FR" sz="1000" dirty="0">
                <a:latin typeface="Gotham-Book"/>
                <a:cs typeface="Gotham-Book"/>
              </a:rPr>
              <a:t> the charge </a:t>
            </a:r>
            <a:r>
              <a:rPr lang="fr-FR" sz="1000" dirty="0" err="1">
                <a:latin typeface="Gotham-Book"/>
                <a:cs typeface="Gotham-Book"/>
              </a:rPr>
              <a:t>button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is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released</a:t>
            </a:r>
            <a:endParaRPr lang="fr-FR" sz="1000" dirty="0">
              <a:latin typeface="Gotham-Book"/>
              <a:cs typeface="Gotham-Book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Permanent </a:t>
            </a:r>
            <a:r>
              <a:rPr lang="fr-FR" sz="1000" dirty="0" err="1">
                <a:latin typeface="Gotham-Book"/>
                <a:cs typeface="Gotham-Book"/>
              </a:rPr>
              <a:t>measurement</a:t>
            </a:r>
            <a:r>
              <a:rPr lang="fr-FR" sz="1000" dirty="0">
                <a:latin typeface="Gotham-Book"/>
                <a:cs typeface="Gotham-Book"/>
              </a:rPr>
              <a:t> of the </a:t>
            </a:r>
            <a:r>
              <a:rPr lang="fr-FR" sz="1000" dirty="0" err="1">
                <a:latin typeface="Gotham-Book"/>
                <a:cs typeface="Gotham-Book"/>
              </a:rPr>
              <a:t>capacitors</a:t>
            </a:r>
            <a:r>
              <a:rPr lang="fr-FR" sz="1000" dirty="0">
                <a:latin typeface="Gotham-Book"/>
                <a:cs typeface="Gotham-Book"/>
              </a:rPr>
              <a:t> voltage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To </a:t>
            </a:r>
            <a:r>
              <a:rPr lang="fr-FR" sz="1000" dirty="0" err="1">
                <a:latin typeface="Gotham-Book"/>
                <a:cs typeface="Gotham-Book"/>
              </a:rPr>
              <a:t>fire</a:t>
            </a:r>
            <a:r>
              <a:rPr lang="fr-FR" sz="1000" dirty="0">
                <a:latin typeface="Gotham-Book"/>
                <a:cs typeface="Gotham-Book"/>
              </a:rPr>
              <a:t> 2 buttons must </a:t>
            </a:r>
            <a:r>
              <a:rPr lang="fr-FR" sz="1000" dirty="0" err="1">
                <a:latin typeface="Gotham-Book"/>
                <a:cs typeface="Gotham-Book"/>
              </a:rPr>
              <a:t>be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pressed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simultaneously</a:t>
            </a:r>
            <a:endParaRPr lang="fr-FR" sz="1000" dirty="0">
              <a:latin typeface="Gotham-Book"/>
              <a:cs typeface="Gotham-Book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fr-FR" sz="1000" dirty="0" err="1">
                <a:latin typeface="Gotham-Book"/>
                <a:cs typeface="Gotham-Book"/>
              </a:rPr>
              <a:t>Firing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is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allowed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only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when</a:t>
            </a:r>
            <a:r>
              <a:rPr lang="fr-FR" sz="1000" dirty="0">
                <a:latin typeface="Gotham-Book"/>
                <a:cs typeface="Gotham-Book"/>
              </a:rPr>
              <a:t> the </a:t>
            </a:r>
            <a:r>
              <a:rPr lang="fr-FR" sz="1000" dirty="0" err="1">
                <a:latin typeface="Gotham-Book"/>
                <a:cs typeface="Gotham-Book"/>
              </a:rPr>
              <a:t>capacitors</a:t>
            </a:r>
            <a:r>
              <a:rPr lang="fr-FR" sz="1000" dirty="0">
                <a:latin typeface="Gotham-Book"/>
                <a:cs typeface="Gotham-Book"/>
              </a:rPr>
              <a:t> are </a:t>
            </a:r>
            <a:r>
              <a:rPr lang="fr-FR" sz="1000" dirty="0" err="1">
                <a:latin typeface="Gotham-Book"/>
                <a:cs typeface="Gotham-Book"/>
              </a:rPr>
              <a:t>charged</a:t>
            </a:r>
            <a:r>
              <a:rPr lang="fr-FR" sz="1000" dirty="0">
                <a:latin typeface="Gotham-Book"/>
                <a:cs typeface="Gotham-Book"/>
              </a:rPr>
              <a:t> </a:t>
            </a:r>
            <a:r>
              <a:rPr lang="fr-FR" sz="1000" dirty="0" err="1">
                <a:latin typeface="Gotham-Book"/>
                <a:cs typeface="Gotham-Book"/>
              </a:rPr>
              <a:t>enough</a:t>
            </a:r>
            <a:endParaRPr lang="fr-FR" sz="1000" dirty="0">
              <a:latin typeface="Gotham-Book"/>
              <a:cs typeface="Gotham-Book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Permanent shunt on the </a:t>
            </a:r>
            <a:r>
              <a:rPr lang="fr-FR" sz="1000" dirty="0" err="1">
                <a:latin typeface="Gotham-Book"/>
                <a:cs typeface="Gotham-Book"/>
              </a:rPr>
              <a:t>firing</a:t>
            </a:r>
            <a:r>
              <a:rPr lang="fr-FR" sz="1000" dirty="0">
                <a:latin typeface="Gotham-Book"/>
                <a:cs typeface="Gotham-Book"/>
              </a:rPr>
              <a:t> output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Battery voltage monitoring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fr-FR" sz="1000" dirty="0" err="1">
                <a:latin typeface="Gotham-Book"/>
                <a:cs typeface="Gotham-Book"/>
              </a:rPr>
              <a:t>Safety</a:t>
            </a:r>
            <a:r>
              <a:rPr lang="fr-FR" sz="1000" dirty="0">
                <a:latin typeface="Gotham-Book"/>
                <a:cs typeface="Gotham-Book"/>
              </a:rPr>
              <a:t> sockets and plugs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Monitoring by micro-</a:t>
            </a:r>
            <a:r>
              <a:rPr lang="fr-FR" sz="1000" dirty="0" err="1">
                <a:latin typeface="Gotham-Book"/>
                <a:cs typeface="Gotham-Book"/>
              </a:rPr>
              <a:t>controller</a:t>
            </a:r>
            <a:endParaRPr lang="fr-FR" sz="1000" dirty="0">
              <a:latin typeface="Gotham-Book"/>
              <a:cs typeface="Gotham-Book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Self-test of the control panel lights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fr-FR" sz="1000" dirty="0" err="1">
                <a:latin typeface="Gotham-Book"/>
                <a:cs typeface="Gotham-Book"/>
              </a:rPr>
              <a:t>Redundancy</a:t>
            </a:r>
            <a:r>
              <a:rPr lang="fr-FR" sz="1000" dirty="0">
                <a:latin typeface="Gotham-Book"/>
                <a:cs typeface="Gotham-Book"/>
              </a:rPr>
              <a:t> of certain </a:t>
            </a:r>
            <a:r>
              <a:rPr lang="fr-FR" sz="1000" dirty="0" err="1">
                <a:latin typeface="Gotham-Book"/>
                <a:cs typeface="Gotham-Book"/>
              </a:rPr>
              <a:t>functions</a:t>
            </a:r>
            <a:endParaRPr lang="fr-FR" sz="1000" dirty="0">
              <a:latin typeface="Gotham-Book"/>
              <a:cs typeface="Gotham-Book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12472F3-7D88-1B60-0DC1-6A7CD214D264}"/>
              </a:ext>
            </a:extLst>
          </p:cNvPr>
          <p:cNvSpPr txBox="1"/>
          <p:nvPr/>
        </p:nvSpPr>
        <p:spPr>
          <a:xfrm>
            <a:off x="478587" y="7095360"/>
            <a:ext cx="6215002" cy="27740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ts val="800"/>
              </a:lnSpc>
              <a:spcAft>
                <a:spcPts val="544"/>
              </a:spcAft>
            </a:pPr>
            <a:r>
              <a:rPr lang="fr-FR" sz="1200" dirty="0">
                <a:solidFill>
                  <a:srgbClr val="4F3D39"/>
                </a:solidFill>
                <a:latin typeface="Gotham-Bold" pitchFamily="2" charset="0"/>
                <a:cs typeface="Gotham-Book"/>
              </a:rPr>
              <a:t>SPECIFICATIONS</a:t>
            </a: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Enclosure : 					</a:t>
            </a:r>
            <a:r>
              <a:rPr lang="fr-FR" sz="1000" dirty="0" err="1">
                <a:latin typeface="Gotham-Book"/>
                <a:cs typeface="Gotham-Book"/>
              </a:rPr>
              <a:t>Robust</a:t>
            </a:r>
            <a:r>
              <a:rPr lang="fr-FR" sz="1000" dirty="0">
                <a:latin typeface="Gotham-Book"/>
                <a:cs typeface="Gotham-Book"/>
              </a:rPr>
              <a:t> aluminium</a:t>
            </a: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 err="1">
                <a:latin typeface="Gotham-Book"/>
                <a:cs typeface="Gotham-Book"/>
              </a:rPr>
              <a:t>Watertight</a:t>
            </a:r>
            <a:r>
              <a:rPr lang="fr-FR" sz="1000" dirty="0">
                <a:latin typeface="Gotham-Book"/>
                <a:cs typeface="Gotham-Book"/>
              </a:rPr>
              <a:t> : 					IP67</a:t>
            </a: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Dimensions : 				175 x 80 x 75 mm</a:t>
            </a: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 err="1">
                <a:latin typeface="Gotham-Book"/>
                <a:cs typeface="Gotham-Book"/>
              </a:rPr>
              <a:t>Weight</a:t>
            </a:r>
            <a:r>
              <a:rPr lang="fr-FR" sz="1000" dirty="0">
                <a:latin typeface="Gotham-Book"/>
                <a:cs typeface="Gotham-Book"/>
              </a:rPr>
              <a:t> : 					Environ 500 g</a:t>
            </a: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Power </a:t>
            </a:r>
            <a:r>
              <a:rPr lang="fr-FR" sz="1000" dirty="0" err="1">
                <a:latin typeface="Gotham-Book"/>
                <a:cs typeface="Gotham-Book"/>
              </a:rPr>
              <a:t>supply</a:t>
            </a:r>
            <a:r>
              <a:rPr lang="fr-FR" sz="1000" dirty="0">
                <a:latin typeface="Gotham-Book"/>
                <a:cs typeface="Gotham-Book"/>
              </a:rPr>
              <a:t> : 				3 lithium CR 123 batteries</a:t>
            </a: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Autonomy : 					&gt; 300 </a:t>
            </a:r>
            <a:r>
              <a:rPr lang="fr-FR" sz="1000" dirty="0" err="1">
                <a:latin typeface="Gotham-Book"/>
                <a:cs typeface="Gotham-Book"/>
              </a:rPr>
              <a:t>firings</a:t>
            </a:r>
            <a:r>
              <a:rPr lang="fr-FR" sz="1000" dirty="0">
                <a:latin typeface="Gotham-Book"/>
                <a:cs typeface="Gotham-Book"/>
              </a:rPr>
              <a:t> at 20°C</a:t>
            </a: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 err="1">
                <a:latin typeface="Gotham-Book"/>
                <a:cs typeface="Gotham-Book"/>
              </a:rPr>
              <a:t>Firing</a:t>
            </a:r>
            <a:r>
              <a:rPr lang="fr-FR" sz="1000" dirty="0">
                <a:latin typeface="Gotham-Book"/>
                <a:cs typeface="Gotham-Book"/>
              </a:rPr>
              <a:t> output : 				1</a:t>
            </a: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 err="1">
                <a:latin typeface="Gotham-Book"/>
                <a:cs typeface="Gotham-Book"/>
              </a:rPr>
              <a:t>Internal</a:t>
            </a:r>
            <a:r>
              <a:rPr lang="fr-FR" sz="1000" dirty="0">
                <a:latin typeface="Gotham-Book"/>
                <a:cs typeface="Gotham-Book"/>
              </a:rPr>
              <a:t> shunt : 				Yes</a:t>
            </a: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 err="1">
                <a:latin typeface="Gotham-Book"/>
                <a:cs typeface="Gotham-Book"/>
              </a:rPr>
              <a:t>Charging</a:t>
            </a:r>
            <a:r>
              <a:rPr lang="fr-FR" sz="1000" dirty="0">
                <a:latin typeface="Gotham-Book"/>
                <a:cs typeface="Gotham-Book"/>
              </a:rPr>
              <a:t> voltage :		 		390 V maximum</a:t>
            </a: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Energy : 					14 J maximum</a:t>
            </a: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 err="1">
                <a:latin typeface="Gotham-Book"/>
                <a:cs typeface="Gotham-Book"/>
              </a:rPr>
              <a:t>Charging</a:t>
            </a:r>
            <a:r>
              <a:rPr lang="fr-FR" sz="1000" dirty="0">
                <a:latin typeface="Gotham-Book"/>
                <a:cs typeface="Gotham-Book"/>
              </a:rPr>
              <a:t> time : 				4 sec.</a:t>
            </a: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Operating </a:t>
            </a:r>
            <a:r>
              <a:rPr lang="fr-FR" sz="1000" dirty="0" err="1">
                <a:latin typeface="Gotham-Book"/>
                <a:cs typeface="Gotham-Book"/>
              </a:rPr>
              <a:t>temperature</a:t>
            </a:r>
            <a:r>
              <a:rPr lang="fr-FR" sz="1000" dirty="0">
                <a:latin typeface="Gotham-Book"/>
                <a:cs typeface="Gotham-Book"/>
              </a:rPr>
              <a:t> : 			-20°C to 55°C</a:t>
            </a: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Standards : 					CE </a:t>
            </a:r>
            <a:r>
              <a:rPr lang="fr-FR" sz="1000" dirty="0" err="1">
                <a:latin typeface="Gotham-Book"/>
                <a:cs typeface="Gotham-Book"/>
              </a:rPr>
              <a:t>conformity</a:t>
            </a:r>
            <a:endParaRPr lang="fr-FR" sz="1000" dirty="0">
              <a:latin typeface="Gotham-Book"/>
              <a:cs typeface="Gotham-Book"/>
            </a:endParaRPr>
          </a:p>
          <a:p>
            <a:pPr marL="171450" indent="-171450" algn="just">
              <a:spcAft>
                <a:spcPts val="200"/>
              </a:spcAft>
              <a:buFont typeface="Wingdings" pitchFamily="2" charset="2"/>
              <a:buChar char="§"/>
            </a:pPr>
            <a:r>
              <a:rPr lang="fr-FR" sz="1000" dirty="0">
                <a:latin typeface="Gotham-Book"/>
                <a:cs typeface="Gotham-Book"/>
              </a:rPr>
              <a:t>Line </a:t>
            </a:r>
            <a:r>
              <a:rPr lang="fr-FR" sz="1000" dirty="0" err="1">
                <a:latin typeface="Gotham-Book"/>
                <a:cs typeface="Gotham-Book"/>
              </a:rPr>
              <a:t>continuity</a:t>
            </a:r>
            <a:r>
              <a:rPr lang="fr-FR" sz="1000" dirty="0">
                <a:latin typeface="Gotham-Book"/>
                <a:cs typeface="Gotham-Book"/>
              </a:rPr>
              <a:t> test </a:t>
            </a:r>
            <a:r>
              <a:rPr lang="fr-FR" sz="1000" dirty="0" err="1">
                <a:latin typeface="Gotham-Book"/>
                <a:cs typeface="Gotham-Book"/>
              </a:rPr>
              <a:t>integrated</a:t>
            </a:r>
            <a:endParaRPr lang="fr-FR" sz="1000" dirty="0">
              <a:latin typeface="Gotham-Book"/>
              <a:cs typeface="Gotham-Book"/>
            </a:endParaRPr>
          </a:p>
          <a:p>
            <a:pPr algn="just">
              <a:spcAft>
                <a:spcPts val="300"/>
              </a:spcAft>
            </a:pPr>
            <a:endParaRPr lang="fr-FR" sz="900" dirty="0">
              <a:latin typeface="Gotham-Book"/>
              <a:cs typeface="Gotham-Book"/>
            </a:endParaRPr>
          </a:p>
        </p:txBody>
      </p:sp>
      <p:pic>
        <p:nvPicPr>
          <p:cNvPr id="21" name="Image 20" descr="Une image contenant Appareils électroniques&#10;&#10;Le contenu généré par l’IA peut être incorrect.">
            <a:extLst>
              <a:ext uri="{FF2B5EF4-FFF2-40B4-BE49-F238E27FC236}">
                <a16:creationId xmlns:a16="http://schemas.microsoft.com/office/drawing/2014/main" id="{7B2E8196-1036-6F14-0B5F-55CC41093A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963" r="34248"/>
          <a:stretch>
            <a:fillRect/>
          </a:stretch>
        </p:blipFill>
        <p:spPr>
          <a:xfrm>
            <a:off x="6001427" y="6831810"/>
            <a:ext cx="969690" cy="3050395"/>
          </a:xfrm>
          <a:prstGeom prst="rect">
            <a:avLst/>
          </a:prstGeom>
        </p:spPr>
      </p:pic>
      <p:pic>
        <p:nvPicPr>
          <p:cNvPr id="10" name="Image 9" descr="Une image contenant symbole, logo, texte, Police&#10;&#10;Description générée automatiquement">
            <a:extLst>
              <a:ext uri="{FF2B5EF4-FFF2-40B4-BE49-F238E27FC236}">
                <a16:creationId xmlns:a16="http://schemas.microsoft.com/office/drawing/2014/main" id="{3E02979F-1B9E-580B-E471-65DBF0CE7B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72" t="20832" r="20470" b="20179"/>
          <a:stretch/>
        </p:blipFill>
        <p:spPr>
          <a:xfrm>
            <a:off x="3586088" y="9869382"/>
            <a:ext cx="721361" cy="714475"/>
          </a:xfrm>
          <a:prstGeom prst="rect">
            <a:avLst/>
          </a:prstGeom>
        </p:spPr>
      </p:pic>
      <p:pic>
        <p:nvPicPr>
          <p:cNvPr id="11" name="Image 10" descr="Une image contenant Police, logo, symbole, blanc&#10;&#10;Le contenu généré par l’IA peut être incorrect.">
            <a:extLst>
              <a:ext uri="{FF2B5EF4-FFF2-40B4-BE49-F238E27FC236}">
                <a16:creationId xmlns:a16="http://schemas.microsoft.com/office/drawing/2014/main" id="{7C4EB214-786B-422C-C698-11BE10ED1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77" y="9951125"/>
            <a:ext cx="1266969" cy="57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25876"/>
      </p:ext>
    </p:extLst>
  </p:cSld>
  <p:clrMapOvr>
    <a:masterClrMapping/>
  </p:clrMapOvr>
</p:sld>
</file>

<file path=ppt/theme/theme1.xml><?xml version="1.0" encoding="utf-8"?>
<a:theme xmlns:a="http://schemas.openxmlformats.org/drawingml/2006/main" name="Page 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352</Words>
  <Application>Microsoft Macintosh PowerPoint</Application>
  <PresentationFormat>Personnalisé</PresentationFormat>
  <Paragraphs>35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Gotham-Bold</vt:lpstr>
      <vt:lpstr>Gotham-Book</vt:lpstr>
      <vt:lpstr>Gotham-Light</vt:lpstr>
      <vt:lpstr>Gotham-Medium</vt:lpstr>
      <vt:lpstr>Wingdings</vt:lpstr>
      <vt:lpstr>Page 1</vt:lpstr>
      <vt:lpstr>Présentation PowerPoint</vt:lpstr>
    </vt:vector>
  </TitlesOfParts>
  <Company>apple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Bernard Marinet</dc:creator>
  <cp:lastModifiedBy>Ophélie JUIN</cp:lastModifiedBy>
  <cp:revision>89</cp:revision>
  <cp:lastPrinted>2025-03-20T07:49:44Z</cp:lastPrinted>
  <dcterms:created xsi:type="dcterms:W3CDTF">2017-10-10T16:10:19Z</dcterms:created>
  <dcterms:modified xsi:type="dcterms:W3CDTF">2026-03-16T09:21:49Z</dcterms:modified>
</cp:coreProperties>
</file>